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1" r:id="rId1"/>
  </p:sldMasterIdLst>
  <p:sldIdLst>
    <p:sldId id="256" r:id="rId2"/>
    <p:sldId id="257" r:id="rId3"/>
    <p:sldId id="258" r:id="rId4"/>
    <p:sldId id="276" r:id="rId5"/>
    <p:sldId id="259" r:id="rId6"/>
    <p:sldId id="277" r:id="rId7"/>
    <p:sldId id="275" r:id="rId8"/>
    <p:sldId id="272" r:id="rId9"/>
    <p:sldId id="263" r:id="rId10"/>
    <p:sldId id="274" r:id="rId11"/>
    <p:sldId id="273" r:id="rId12"/>
    <p:sldId id="264" r:id="rId13"/>
    <p:sldId id="270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E721B0D3-9C14-244D-B725-9E55420C649D}" type="datetimeFigureOut">
              <a:rPr lang="en-US" smtClean="0"/>
              <a:pPr/>
              <a:t>9/16/10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42CEA7B1-2A93-274F-A815-6B847739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eb.archive.org/web/20031205092931/http://reinert.creighton.edu/101/srchplan.htm" TargetMode="External"/><Relationship Id="rId3" Type="http://schemas.openxmlformats.org/officeDocument/2006/relationships/hyperlink" Target="http://kathyschrock.net/rbs3k/boolean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uplace.com/kids/usingweb/index.html" TargetMode="External"/><Relationship Id="rId3" Type="http://schemas.openxmlformats.org/officeDocument/2006/relationships/hyperlink" Target="http://www.internettutorials.net/boolean.asp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sdtechsmart.wikispaces.com/Lesson+1+(3-6)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olify.org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4</a:t>
            </a:r>
          </a:p>
          <a:p>
            <a:r>
              <a:rPr lang="en-US" dirty="0" smtClean="0"/>
              <a:t>Grades 3-</a:t>
            </a:r>
            <a:r>
              <a:rPr lang="en-US" dirty="0" smtClean="0"/>
              <a:t>6</a:t>
            </a:r>
            <a:endParaRPr lang="en-US" dirty="0" smtClean="0"/>
          </a:p>
          <a:p>
            <a:r>
              <a:rPr lang="en-US" sz="1000" dirty="0" smtClean="0"/>
              <a:t>Bruce Luck </a:t>
            </a: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Google-</a:t>
            </a:r>
            <a:r>
              <a:rPr lang="en-US" dirty="0" err="1" smtClean="0"/>
              <a:t>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Let’s try: </a:t>
            </a:r>
            <a:r>
              <a:rPr lang="en-US" sz="3200" b="1" dirty="0" smtClean="0"/>
              <a:t>cycle</a:t>
            </a:r>
            <a:r>
              <a:rPr lang="en-US" sz="3200" dirty="0" smtClean="0"/>
              <a:t> with Google</a:t>
            </a:r>
          </a:p>
          <a:p>
            <a:pPr lvl="1"/>
            <a:r>
              <a:rPr lang="en-US" sz="3000" dirty="0" smtClean="0">
                <a:hlinkClick r:id="rId2"/>
              </a:rPr>
              <a:t>http://www.google.com/</a:t>
            </a:r>
            <a:endParaRPr lang="en-US" sz="3000" dirty="0" smtClean="0"/>
          </a:p>
          <a:p>
            <a:r>
              <a:rPr lang="en-US" dirty="0" smtClean="0"/>
              <a:t>Type “cycles” (62 million)</a:t>
            </a:r>
          </a:p>
          <a:p>
            <a:r>
              <a:rPr lang="en-US" dirty="0" smtClean="0"/>
              <a:t>Type cycles AND water (22 million)</a:t>
            </a:r>
          </a:p>
          <a:p>
            <a:r>
              <a:rPr lang="en-US" dirty="0" smtClean="0"/>
              <a:t>Modify search by dragging  “and,” “or,” “not” pieces</a:t>
            </a:r>
          </a:p>
          <a:p>
            <a:pPr lvl="1"/>
            <a:r>
              <a:rPr lang="en-US" dirty="0" smtClean="0"/>
              <a:t>cycles AND water NOT climate (7 million)</a:t>
            </a:r>
          </a:p>
          <a:p>
            <a:pPr lvl="1"/>
            <a:r>
              <a:rPr lang="en-US" dirty="0" smtClean="0"/>
              <a:t>cycles AND water OR rainfall (1.5 million)</a:t>
            </a:r>
          </a:p>
          <a:p>
            <a:pPr lvl="1"/>
            <a:r>
              <a:rPr lang="en-US" dirty="0" smtClean="0"/>
              <a:t>“water cycle and rainfall” (11 million)</a:t>
            </a:r>
          </a:p>
          <a:p>
            <a:pPr lvl="1"/>
            <a:r>
              <a:rPr lang="en-US" dirty="0" smtClean="0"/>
              <a:t>“water cycle” (11 million)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Choice: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an acceptable keyword to try</a:t>
            </a:r>
          </a:p>
          <a:p>
            <a:r>
              <a:rPr lang="en-US" dirty="0" smtClean="0"/>
              <a:t>Then narrow the search with “and,” “or,” or “not”</a:t>
            </a:r>
          </a:p>
          <a:p>
            <a:r>
              <a:rPr lang="en-US" dirty="0" smtClean="0"/>
              <a:t>Database Search Strategy Planner</a:t>
            </a:r>
          </a:p>
          <a:p>
            <a:pPr lvl="1"/>
            <a:r>
              <a:rPr lang="en-US" dirty="0" smtClean="0">
                <a:hlinkClick r:id="rId2"/>
              </a:rPr>
              <a:t>http://web.archive.org/web/20031205092931/http://reinert.creighton.edu/101/srchplan.htm</a:t>
            </a:r>
            <a:endParaRPr lang="en-US" dirty="0" smtClean="0"/>
          </a:p>
          <a:p>
            <a:r>
              <a:rPr lang="en-US" dirty="0" smtClean="0"/>
              <a:t>Boolean </a:t>
            </a:r>
            <a:r>
              <a:rPr lang="en-US" dirty="0" smtClean="0"/>
              <a:t>machine interactive: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http://kathyschrock.net/rbs3k/boolean/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</a:t>
            </a:r>
            <a:r>
              <a:rPr lang="en-US" dirty="0" smtClean="0"/>
              <a:t>Boolean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://www.eduplace.com/kids/usingweb/index.html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http://www.internettutorials.net/boolean.asp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We Learn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engines</a:t>
            </a:r>
          </a:p>
          <a:p>
            <a:pPr lvl="1"/>
            <a:r>
              <a:rPr lang="en-US" dirty="0" smtClean="0"/>
              <a:t>What are some?</a:t>
            </a:r>
          </a:p>
          <a:p>
            <a:r>
              <a:rPr lang="en-US" dirty="0" smtClean="0"/>
              <a:t>Boolean Method</a:t>
            </a:r>
          </a:p>
          <a:p>
            <a:pPr lvl="1"/>
            <a:r>
              <a:rPr lang="en-US" dirty="0" smtClean="0"/>
              <a:t>What does it do?</a:t>
            </a:r>
          </a:p>
          <a:p>
            <a:pPr lvl="1"/>
            <a:r>
              <a:rPr lang="en-US" dirty="0" smtClean="0"/>
              <a:t>How does it do it?</a:t>
            </a:r>
          </a:p>
          <a:p>
            <a:pPr lvl="1"/>
            <a:r>
              <a:rPr lang="en-US" dirty="0" smtClean="0"/>
              <a:t>What are the 3 key words?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GSD </a:t>
            </a:r>
            <a:r>
              <a:rPr lang="en-US" dirty="0" err="1" smtClean="0"/>
              <a:t>TechSmart</a:t>
            </a:r>
            <a:r>
              <a:rPr lang="en-US" dirty="0" smtClean="0"/>
              <a:t> </a:t>
            </a:r>
            <a:r>
              <a:rPr lang="en-US" dirty="0" err="1" smtClean="0"/>
              <a:t>lessson</a:t>
            </a:r>
            <a:r>
              <a:rPr lang="en-US" dirty="0" smtClean="0"/>
              <a:t> plan</a:t>
            </a:r>
          </a:p>
          <a:p>
            <a:pPr lvl="1"/>
            <a:r>
              <a:rPr lang="en-US" dirty="0" smtClean="0">
                <a:hlinkClick r:id="rId2"/>
              </a:rPr>
              <a:t>http://gsdtechsmart.wikispaces.com/Lesson+1+%283-6%29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Learn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Search </a:t>
            </a:r>
            <a:r>
              <a:rPr lang="en-US" sz="4000" dirty="0" smtClean="0"/>
              <a:t>Engines</a:t>
            </a:r>
          </a:p>
          <a:p>
            <a:r>
              <a:rPr lang="en-US" sz="4000" dirty="0" smtClean="0"/>
              <a:t>Boolean method of searching the Internet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62823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are search engines?</a:t>
            </a:r>
          </a:p>
          <a:p>
            <a:pPr lvl="1"/>
            <a:r>
              <a:rPr lang="en-US" dirty="0" smtClean="0"/>
              <a:t>A computer program designed to search things on the Internet</a:t>
            </a:r>
          </a:p>
          <a:p>
            <a:r>
              <a:rPr lang="en-US" dirty="0" smtClean="0"/>
              <a:t>Which search engines have you used before?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Which is your favorite?</a:t>
            </a:r>
          </a:p>
          <a:p>
            <a:r>
              <a:rPr lang="en-US" dirty="0" smtClean="0"/>
              <a:t>Any problems with them?</a:t>
            </a:r>
          </a:p>
        </p:txBody>
      </p:sp>
      <p:pic>
        <p:nvPicPr>
          <p:cNvPr id="4" name="Picture 3" descr="goog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81119">
            <a:off x="1421530" y="3657126"/>
            <a:ext cx="2037878" cy="773639"/>
          </a:xfrm>
          <a:prstGeom prst="rect">
            <a:avLst/>
          </a:prstGeom>
        </p:spPr>
      </p:pic>
      <p:pic>
        <p:nvPicPr>
          <p:cNvPr id="5" name="Picture 4" descr="Screen shot 2010-09-02 at 9.32.2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22141">
            <a:off x="4015159" y="3876842"/>
            <a:ext cx="3234954" cy="469733"/>
          </a:xfrm>
          <a:prstGeom prst="rect">
            <a:avLst/>
          </a:prstGeom>
        </p:spPr>
      </p:pic>
      <p:pic>
        <p:nvPicPr>
          <p:cNvPr id="6" name="Picture 5" descr="Screen shot 2010-09-02 at 9.34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3616" y="4113956"/>
            <a:ext cx="2199887" cy="1039818"/>
          </a:xfrm>
          <a:prstGeom prst="rect">
            <a:avLst/>
          </a:prstGeom>
        </p:spPr>
      </p:pic>
      <p:pic>
        <p:nvPicPr>
          <p:cNvPr id="7" name="Picture 6" descr="Screen shot 2010-09-02 at 9.34.3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23747">
            <a:off x="5676184" y="4409221"/>
            <a:ext cx="2715712" cy="521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509" y="785106"/>
            <a:ext cx="8494065" cy="868362"/>
          </a:xfrm>
        </p:spPr>
        <p:txBody>
          <a:bodyPr/>
          <a:lstStyle/>
          <a:p>
            <a:r>
              <a:rPr lang="en-US" dirty="0" smtClean="0"/>
              <a:t>Too Many Sites to Choose From</a:t>
            </a:r>
            <a:br>
              <a:rPr lang="en-US" dirty="0" smtClean="0"/>
            </a:br>
            <a:r>
              <a:rPr lang="en-US" dirty="0" smtClean="0"/>
              <a:t>or Not Enough Info on Some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44258"/>
            <a:ext cx="7313613" cy="4056062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“Businesses” = 586 million sites</a:t>
            </a:r>
          </a:p>
          <a:p>
            <a:pPr lvl="1"/>
            <a:r>
              <a:rPr lang="en-US" sz="3400" dirty="0" smtClean="0"/>
              <a:t>“Business” = 3.8 billion</a:t>
            </a:r>
          </a:p>
          <a:p>
            <a:r>
              <a:rPr lang="en-US" sz="3600" dirty="0" smtClean="0"/>
              <a:t>“Big 6 research steps” = 7.8 million</a:t>
            </a:r>
          </a:p>
          <a:p>
            <a:r>
              <a:rPr lang="en-US" sz="3600" dirty="0" smtClean="0"/>
              <a:t>“Lady Gaga” = 319,000,000</a:t>
            </a:r>
          </a:p>
          <a:p>
            <a:r>
              <a:rPr lang="en-US" sz="3600" dirty="0" smtClean="0"/>
              <a:t>“Lady Gaga + Adam Lambert” = 1.6 million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68" y="928886"/>
            <a:ext cx="7967579" cy="868362"/>
          </a:xfrm>
        </p:spPr>
        <p:txBody>
          <a:bodyPr/>
          <a:lstStyle/>
          <a:p>
            <a:r>
              <a:rPr lang="en-US" dirty="0" smtClean="0"/>
              <a:t>Searching the </a:t>
            </a:r>
            <a:r>
              <a:rPr lang="en-US" dirty="0" smtClean="0"/>
              <a:t>Internet</a:t>
            </a:r>
            <a:br>
              <a:rPr lang="en-US" dirty="0" smtClean="0"/>
            </a:br>
            <a:r>
              <a:rPr lang="en-US" dirty="0" smtClean="0"/>
              <a:t>using the Boolean </a:t>
            </a:r>
            <a:r>
              <a:rPr lang="en-US" dirty="0" smtClean="0"/>
              <a:t>Method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368" y="1988955"/>
            <a:ext cx="7748337" cy="3989892"/>
          </a:xfrm>
        </p:spPr>
        <p:txBody>
          <a:bodyPr>
            <a:noAutofit/>
          </a:bodyPr>
          <a:lstStyle/>
          <a:p>
            <a:r>
              <a:rPr lang="en-US" sz="4000" dirty="0" smtClean="0"/>
              <a:t>Because of too many choices for Internet searches</a:t>
            </a:r>
          </a:p>
          <a:p>
            <a:r>
              <a:rPr lang="en-US" sz="4000" dirty="0" smtClean="0"/>
              <a:t>We need a more efficient way you search the internet -  to help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narrow</a:t>
            </a:r>
            <a:r>
              <a:rPr lang="en-US" sz="4000" dirty="0" smtClean="0"/>
              <a:t> your search</a:t>
            </a:r>
          </a:p>
          <a:p>
            <a:r>
              <a:rPr lang="en-US" sz="4200" dirty="0" smtClean="0"/>
              <a:t>The </a:t>
            </a:r>
            <a:r>
              <a:rPr lang="en-US" sz="4200" dirty="0" smtClean="0">
                <a:latin typeface="Chalkboard"/>
                <a:cs typeface="Chalkboard"/>
              </a:rPr>
              <a:t>Boolean Method</a:t>
            </a:r>
            <a:endParaRPr lang="en-US" sz="4200" dirty="0" smtClean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68" y="928886"/>
            <a:ext cx="7967579" cy="868362"/>
          </a:xfrm>
        </p:spPr>
        <p:txBody>
          <a:bodyPr/>
          <a:lstStyle/>
          <a:p>
            <a:r>
              <a:rPr lang="en-US" dirty="0" smtClean="0"/>
              <a:t>The Boolean </a:t>
            </a:r>
            <a:r>
              <a:rPr lang="en-US" dirty="0" smtClean="0"/>
              <a:t>Method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610" y="2180661"/>
            <a:ext cx="7748337" cy="3989892"/>
          </a:xfrm>
        </p:spPr>
        <p:txBody>
          <a:bodyPr>
            <a:noAutofit/>
          </a:bodyPr>
          <a:lstStyle/>
          <a:p>
            <a:r>
              <a:rPr lang="en-US" sz="4000" dirty="0" smtClean="0"/>
              <a:t>Narrow your search by adding 3 words:</a:t>
            </a:r>
          </a:p>
          <a:p>
            <a:pPr lvl="1"/>
            <a:r>
              <a:rPr lang="en-US" sz="4000" b="1" dirty="0" smtClean="0"/>
              <a:t>a</a:t>
            </a:r>
            <a:r>
              <a:rPr lang="en-US" sz="4000" b="1" dirty="0" smtClean="0"/>
              <a:t>nd</a:t>
            </a:r>
          </a:p>
          <a:p>
            <a:pPr lvl="1"/>
            <a:r>
              <a:rPr lang="en-US" sz="4000" b="1" dirty="0" smtClean="0"/>
              <a:t>or</a:t>
            </a:r>
          </a:p>
          <a:p>
            <a:pPr lvl="1"/>
            <a:r>
              <a:rPr lang="en-US" sz="4000" b="1" dirty="0" smtClean="0"/>
              <a:t>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68" y="389086"/>
            <a:ext cx="7967579" cy="868362"/>
          </a:xfrm>
        </p:spPr>
        <p:txBody>
          <a:bodyPr/>
          <a:lstStyle/>
          <a:p>
            <a:r>
              <a:rPr lang="en-US" dirty="0" smtClean="0"/>
              <a:t>Boolean Operations: and, or,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00255"/>
            <a:ext cx="7748337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935A0C"/>
                </a:solidFill>
              </a:rPr>
              <a:t>AND</a:t>
            </a:r>
          </a:p>
          <a:p>
            <a:pPr lvl="1"/>
            <a:r>
              <a:rPr lang="en-US" dirty="0" smtClean="0"/>
              <a:t>All students with tie shoes stand up</a:t>
            </a:r>
          </a:p>
          <a:p>
            <a:pPr lvl="1"/>
            <a:r>
              <a:rPr lang="en-US" dirty="0" smtClean="0"/>
              <a:t>All students with tie shoes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AND</a:t>
            </a:r>
            <a:r>
              <a:rPr lang="en-US" dirty="0" smtClean="0"/>
              <a:t> who are boys stand up</a:t>
            </a:r>
          </a:p>
          <a:p>
            <a:pPr lvl="1"/>
            <a:r>
              <a:rPr lang="en-US" dirty="0" smtClean="0"/>
              <a:t>All students with tie shoes </a:t>
            </a:r>
            <a:r>
              <a:rPr lang="en-US" dirty="0" smtClean="0">
                <a:solidFill>
                  <a:srgbClr val="935A0C"/>
                </a:solidFill>
              </a:rPr>
              <a:t>AND</a:t>
            </a:r>
            <a:r>
              <a:rPr lang="en-US" dirty="0" smtClean="0"/>
              <a:t> who are boys stand up </a:t>
            </a:r>
            <a:r>
              <a:rPr lang="en-US" dirty="0" smtClean="0">
                <a:solidFill>
                  <a:srgbClr val="935A0C"/>
                </a:solidFill>
              </a:rPr>
              <a:t>AND</a:t>
            </a:r>
            <a:r>
              <a:rPr lang="en-US" dirty="0" smtClean="0"/>
              <a:t> with a name that starts with 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OR</a:t>
            </a:r>
          </a:p>
          <a:p>
            <a:pPr lvl="1"/>
            <a:r>
              <a:rPr lang="en-US" dirty="0" smtClean="0"/>
              <a:t>All students with tie shoes </a:t>
            </a:r>
            <a:r>
              <a:rPr lang="en-US" dirty="0" smtClean="0">
                <a:solidFill>
                  <a:srgbClr val="626738"/>
                </a:solidFill>
              </a:rPr>
              <a:t>OR</a:t>
            </a:r>
            <a:r>
              <a:rPr lang="en-US" dirty="0" smtClean="0"/>
              <a:t> Velcro shoes stand up</a:t>
            </a:r>
          </a:p>
          <a:p>
            <a:pPr lvl="1"/>
            <a:r>
              <a:rPr lang="en-US" dirty="0" smtClean="0"/>
              <a:t>All students with tie shoes </a:t>
            </a:r>
            <a:r>
              <a:rPr lang="en-US" dirty="0" smtClean="0">
                <a:solidFill>
                  <a:srgbClr val="626738"/>
                </a:solidFill>
              </a:rPr>
              <a:t>OR</a:t>
            </a:r>
            <a:r>
              <a:rPr lang="en-US" dirty="0" smtClean="0"/>
              <a:t> Velcro shoes stand up </a:t>
            </a:r>
            <a:r>
              <a:rPr lang="en-US" dirty="0" smtClean="0">
                <a:solidFill>
                  <a:srgbClr val="935A0C"/>
                </a:solidFill>
              </a:rPr>
              <a:t>AND</a:t>
            </a:r>
            <a:r>
              <a:rPr lang="en-US" dirty="0" smtClean="0"/>
              <a:t> blue jeans stand up</a:t>
            </a:r>
          </a:p>
          <a:p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NOT</a:t>
            </a:r>
          </a:p>
          <a:p>
            <a:pPr lvl="1"/>
            <a:r>
              <a:rPr lang="en-US" dirty="0" smtClean="0"/>
              <a:t>All students wearing blue jeans but </a:t>
            </a:r>
            <a:r>
              <a:rPr lang="en-US" dirty="0" smtClean="0">
                <a:solidFill>
                  <a:srgbClr val="AF0C0C"/>
                </a:solidFill>
              </a:rPr>
              <a:t>NOT</a:t>
            </a:r>
            <a:r>
              <a:rPr lang="en-US" dirty="0" smtClean="0"/>
              <a:t>  tie shoes stand up</a:t>
            </a:r>
          </a:p>
          <a:p>
            <a:pPr lvl="1"/>
            <a:r>
              <a:rPr lang="en-US" dirty="0" smtClean="0"/>
              <a:t>All students who are boys and </a:t>
            </a:r>
            <a:r>
              <a:rPr lang="en-US" dirty="0" smtClean="0">
                <a:solidFill>
                  <a:srgbClr val="AF0C0C"/>
                </a:solidFill>
              </a:rPr>
              <a:t>NOT</a:t>
            </a:r>
            <a:r>
              <a:rPr lang="en-US" dirty="0" smtClean="0"/>
              <a:t>  wearing blue jeans stand up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Boolify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244565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Another search engine:</a:t>
            </a:r>
          </a:p>
          <a:p>
            <a:pPr lvl="1"/>
            <a:r>
              <a:rPr lang="en-US" sz="2800" dirty="0" smtClean="0">
                <a:hlinkClick r:id="rId2"/>
              </a:rPr>
              <a:t>http://www.boolify.org/</a:t>
            </a:r>
            <a:r>
              <a:rPr lang="en-US" sz="3200" dirty="0" smtClean="0"/>
              <a:t> to show Boolean 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Boolify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try: </a:t>
            </a:r>
            <a:r>
              <a:rPr lang="en-US" sz="3200" b="1" dirty="0" smtClean="0"/>
              <a:t>cycle</a:t>
            </a:r>
            <a:endParaRPr lang="en-US" sz="3200" dirty="0" smtClean="0"/>
          </a:p>
          <a:p>
            <a:r>
              <a:rPr lang="en-US" dirty="0" smtClean="0"/>
              <a:t>Drag green “word” puzzle piece into center of screen &amp; type in “cycles” (6.7 million)</a:t>
            </a:r>
          </a:p>
          <a:p>
            <a:r>
              <a:rPr lang="en-US" dirty="0" smtClean="0"/>
              <a:t>Drag blue “and” puzzle piece &amp; type water (3.8 million)</a:t>
            </a:r>
          </a:p>
          <a:p>
            <a:r>
              <a:rPr lang="en-US" dirty="0" smtClean="0"/>
              <a:t>Modify search by dragging  “and,” “or,” “not” pieces</a:t>
            </a:r>
          </a:p>
          <a:p>
            <a:pPr lvl="1"/>
            <a:r>
              <a:rPr lang="en-US" dirty="0" smtClean="0"/>
              <a:t>cycles AND water NOT climate</a:t>
            </a:r>
          </a:p>
          <a:p>
            <a:pPr lvl="1"/>
            <a:r>
              <a:rPr lang="en-US" dirty="0" smtClean="0"/>
              <a:t>cycles AND water OR rainfall </a:t>
            </a:r>
          </a:p>
          <a:p>
            <a:pPr lvl="1"/>
            <a:r>
              <a:rPr lang="en-US" dirty="0" smtClean="0"/>
              <a:t>“water cycle and rainfall” (</a:t>
            </a:r>
            <a:r>
              <a:rPr lang="en-US" dirty="0" smtClean="0"/>
              <a:t>2,000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1208</TotalTime>
  <Words>569</Words>
  <Application>Microsoft Macintosh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21st Century Learners</vt:lpstr>
      <vt:lpstr>What You Will Learn About</vt:lpstr>
      <vt:lpstr>Search Engines</vt:lpstr>
      <vt:lpstr>Too Many Sites to Choose From or Not Enough Info on Some Sites</vt:lpstr>
      <vt:lpstr>Searching the Internet using the Boolean Method </vt:lpstr>
      <vt:lpstr>The Boolean Method </vt:lpstr>
      <vt:lpstr>Boolean Operations: and, or, not</vt:lpstr>
      <vt:lpstr>Boolify</vt:lpstr>
      <vt:lpstr>Boolify</vt:lpstr>
      <vt:lpstr>Google-ify</vt:lpstr>
      <vt:lpstr>Student Choice:</vt:lpstr>
      <vt:lpstr>More on Boolean</vt:lpstr>
      <vt:lpstr>What Did We Learn Today?</vt:lpstr>
      <vt:lpstr>Teacher Resources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Learners</dc:title>
  <dc:creator>Bruce Luck</dc:creator>
  <cp:lastModifiedBy>Bruce Luck</cp:lastModifiedBy>
  <cp:revision>97</cp:revision>
  <dcterms:created xsi:type="dcterms:W3CDTF">2010-09-17T03:26:45Z</dcterms:created>
  <dcterms:modified xsi:type="dcterms:W3CDTF">2010-09-17T04:19:51Z</dcterms:modified>
</cp:coreProperties>
</file>